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70" r:id="rId8"/>
    <p:sldId id="259" r:id="rId9"/>
    <p:sldId id="260" r:id="rId10"/>
    <p:sldId id="261" r:id="rId11"/>
    <p:sldId id="263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1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7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3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6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0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6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7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9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957D6-C7C8-478A-AC17-64D75E8A3D1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9DE61-F586-498F-863A-38B4CB8F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5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ublicdomainpictures.net/view-image.php?image=35560&amp;picture=hatching-chick-illustr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pixabay.com/en/eggshell-cracked-broke-fragile-307182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pets.stackexchange.com/questions/18745/are-my-cockatiels-eggs-viabl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39551"/>
            <a:ext cx="9144000" cy="1970412"/>
          </a:xfrm>
        </p:spPr>
        <p:txBody>
          <a:bodyPr/>
          <a:lstStyle/>
          <a:p>
            <a:r>
              <a:rPr lang="en-US" dirty="0"/>
              <a:t>Let’s Learn About Chickens!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Image result for 4-h clover no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19" y="5394609"/>
            <a:ext cx="1411968" cy="143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18099" y="1430448"/>
            <a:ext cx="7224665" cy="488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690B5-E4AE-4A2B-B018-D8054F527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97" y="5583913"/>
            <a:ext cx="3207391" cy="6882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AF3E98-8ABB-4DD7-934F-726C939C1F32}"/>
              </a:ext>
            </a:extLst>
          </p:cNvPr>
          <p:cNvSpPr txBox="1"/>
          <p:nvPr/>
        </p:nvSpPr>
        <p:spPr>
          <a:xfrm>
            <a:off x="1297497" y="6319391"/>
            <a:ext cx="32297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 Equal Opportunity, Affirmative Action,</a:t>
            </a:r>
            <a:br>
              <a:rPr lang="en-US" sz="1400" dirty="0"/>
            </a:br>
            <a:r>
              <a:rPr lang="en-US" sz="1400" dirty="0"/>
              <a:t>Veteran, Disability Institution 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812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Egg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0"/>
          <a:stretch/>
        </p:blipFill>
        <p:spPr>
          <a:xfrm>
            <a:off x="2582159" y="1886649"/>
            <a:ext cx="6431211" cy="4448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688" y="6636190"/>
            <a:ext cx="6726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https://www.colorado.gov/pacific/sites/default/files/u/6556/Egg-Grading.JPG</a:t>
            </a:r>
          </a:p>
        </p:txBody>
      </p:sp>
    </p:spTree>
    <p:extLst>
      <p:ext uri="{BB962C8B-B14F-4D97-AF65-F5344CB8AC3E}">
        <p14:creationId xmlns:p14="http://schemas.microsoft.com/office/powerpoint/2010/main" val="3085752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Broken-out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2" y="2364792"/>
            <a:ext cx="3610585" cy="3598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3445" y="6032616"/>
            <a:ext cx="13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41" y="2364792"/>
            <a:ext cx="3616447" cy="3598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81" y="2364792"/>
            <a:ext cx="3616390" cy="3598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06564" y="6032616"/>
            <a:ext cx="13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57927" y="6013955"/>
            <a:ext cx="13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972" y="6637759"/>
            <a:ext cx="3429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4h.missouri.edu</a:t>
            </a:r>
          </a:p>
        </p:txBody>
      </p:sp>
    </p:spTree>
    <p:extLst>
      <p:ext uri="{BB962C8B-B14F-4D97-AF65-F5344CB8AC3E}">
        <p14:creationId xmlns:p14="http://schemas.microsoft.com/office/powerpoint/2010/main" val="2812642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Tennessee Department of Agriculture    </a:t>
            </a:r>
            <a:endParaRPr lang="en-US" dirty="0"/>
          </a:p>
          <a:p>
            <a:r>
              <a:rPr lang="en-US" i="1" dirty="0"/>
              <a:t>www.tn.gov/agriculture</a:t>
            </a:r>
            <a:endParaRPr lang="en-US" dirty="0"/>
          </a:p>
          <a:p>
            <a:r>
              <a:rPr lang="en-US" i="1" dirty="0"/>
              <a:t>Tennessee Poultry Association</a:t>
            </a:r>
            <a:endParaRPr lang="en-US" dirty="0"/>
          </a:p>
          <a:p>
            <a:r>
              <a:rPr lang="en-US" i="1" dirty="0"/>
              <a:t>www.tnpoultry.org</a:t>
            </a:r>
            <a:endParaRPr lang="en-US" dirty="0"/>
          </a:p>
          <a:p>
            <a:r>
              <a:rPr lang="en-US" i="1" dirty="0"/>
              <a:t>Food and Agriculture Organization of the United Nations</a:t>
            </a:r>
            <a:endParaRPr lang="en-US" dirty="0"/>
          </a:p>
          <a:p>
            <a:r>
              <a:rPr lang="en-US" i="1" dirty="0"/>
              <a:t>http://www.fao.org/ag/againfo/themes/en/meat/backgr_sources.html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449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 Facts!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/>
              <a:t>Pullet: A young, female chicken</a:t>
            </a:r>
          </a:p>
          <a:p>
            <a:pPr>
              <a:buClr>
                <a:schemeClr val="tx1"/>
              </a:buClr>
            </a:pPr>
            <a:r>
              <a:rPr lang="en-US" dirty="0"/>
              <a:t>Hen: An adult, female chicken</a:t>
            </a:r>
          </a:p>
          <a:p>
            <a:pPr>
              <a:buClr>
                <a:schemeClr val="tx1"/>
              </a:buClr>
            </a:pPr>
            <a:r>
              <a:rPr lang="en-US" dirty="0"/>
              <a:t>Rooster: A male chicken</a:t>
            </a:r>
          </a:p>
          <a:p>
            <a:pPr>
              <a:buClr>
                <a:schemeClr val="tx1"/>
              </a:buClr>
            </a:pPr>
            <a:r>
              <a:rPr lang="en-US" dirty="0"/>
              <a:t>Broiler: Chicken raised for meat</a:t>
            </a:r>
          </a:p>
          <a:p>
            <a:pPr>
              <a:buClr>
                <a:schemeClr val="tx1"/>
              </a:buClr>
            </a:pPr>
            <a:r>
              <a:rPr lang="en-US" dirty="0"/>
              <a:t>Layer: Chicken raised for eggs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On an average day Georgia produces </a:t>
            </a:r>
            <a:r>
              <a:rPr lang="en-US" b="1" dirty="0"/>
              <a:t>26 million pounds</a:t>
            </a:r>
            <a:r>
              <a:rPr lang="en-US" dirty="0"/>
              <a:t> of chicken and 9.2 million eggs! </a:t>
            </a:r>
          </a:p>
          <a:p>
            <a:pPr>
              <a:buClr>
                <a:schemeClr val="tx1"/>
              </a:buClr>
            </a:pPr>
            <a:r>
              <a:rPr lang="en-US" dirty="0"/>
              <a:t>The annual production from an average Georgia poultry farm could feed over 22,000 people per year!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812" y="1411940"/>
            <a:ext cx="3644988" cy="24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53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Popular Breeds of Chickens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6" y="1742027"/>
            <a:ext cx="2376208" cy="19342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7280" y="3610947"/>
            <a:ext cx="2028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Rhode Island Red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76" y="1737360"/>
            <a:ext cx="2114930" cy="21349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4403" y="3795613"/>
            <a:ext cx="2530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Barred Plymouth Rock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42" y="2181404"/>
            <a:ext cx="2600325" cy="304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50976" y="1781294"/>
            <a:ext cx="2530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Black Star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4" y="4114304"/>
            <a:ext cx="2651160" cy="17656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66614" y="5852216"/>
            <a:ext cx="2530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White Leghorn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5" y="4195722"/>
            <a:ext cx="2704822" cy="19995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01857" y="5995201"/>
            <a:ext cx="2530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Speckled Sussex</a:t>
            </a:r>
          </a:p>
        </p:txBody>
      </p:sp>
    </p:spTree>
    <p:extLst>
      <p:ext uri="{BB962C8B-B14F-4D97-AF65-F5344CB8AC3E}">
        <p14:creationId xmlns:p14="http://schemas.microsoft.com/office/powerpoint/2010/main" val="3132197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FDF4-1281-4A6C-9131-BB4EADB2C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chicken parts">
            <a:extLst>
              <a:ext uri="{FF2B5EF4-FFF2-40B4-BE49-F238E27FC236}">
                <a16:creationId xmlns:a16="http://schemas.microsoft.com/office/drawing/2014/main" id="{4773C088-A834-441C-840C-F5F0DCEB77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9"/>
          <a:stretch/>
        </p:blipFill>
        <p:spPr bwMode="auto">
          <a:xfrm>
            <a:off x="2382677" y="365125"/>
            <a:ext cx="7563537" cy="60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9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518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All About Eggs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065" y="2488759"/>
            <a:ext cx="9471870" cy="4351338"/>
          </a:xfrm>
        </p:spPr>
        <p:txBody>
          <a:bodyPr/>
          <a:lstStyle/>
          <a:p>
            <a:r>
              <a:rPr lang="en-US" dirty="0"/>
              <a:t>Eggs are how chickens reproduce.</a:t>
            </a:r>
          </a:p>
          <a:p>
            <a:r>
              <a:rPr lang="en-US" dirty="0"/>
              <a:t>If there is a rooster present with the hens, most of the eggs will be fertilized.  This means a baby chick will form inside.</a:t>
            </a:r>
          </a:p>
          <a:p>
            <a:r>
              <a:rPr lang="en-US" dirty="0"/>
              <a:t>If a rooster is not present, a hen will still lay eggs.  However, they will not be fertilized. </a:t>
            </a:r>
          </a:p>
          <a:p>
            <a:r>
              <a:rPr lang="en-US" dirty="0"/>
              <a:t> Eggs you buy at the grocery store are </a:t>
            </a:r>
            <a:r>
              <a:rPr lang="en-US" u="sng" dirty="0"/>
              <a:t>not</a:t>
            </a:r>
            <a:r>
              <a:rPr lang="en-US" dirty="0"/>
              <a:t> fertilized.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927" y="-339946"/>
            <a:ext cx="3097326" cy="3097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7B6D1-9388-4C52-A2D9-48375CC1D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9337"/>
          <a:stretch/>
        </p:blipFill>
        <p:spPr>
          <a:xfrm>
            <a:off x="1112163" y="223861"/>
            <a:ext cx="1631035" cy="19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88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21 Days!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long to hatch?</a:t>
            </a:r>
          </a:p>
        </p:txBody>
      </p:sp>
      <p:pic>
        <p:nvPicPr>
          <p:cNvPr id="7" name="21 Days Music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5420" y="1728460"/>
            <a:ext cx="6130260" cy="4597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7331" y="6488668"/>
            <a:ext cx="5085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http://florida4h.org/embryology/for_kids.shtml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9288C5-1B98-4A23-9F51-7BA2B8BB20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8200" y="3053592"/>
            <a:ext cx="3138165" cy="268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6963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8182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21 day chicken egg cycle">
            <a:extLst>
              <a:ext uri="{FF2B5EF4-FFF2-40B4-BE49-F238E27FC236}">
                <a16:creationId xmlns:a16="http://schemas.microsoft.com/office/drawing/2014/main" id="{DCD4B480-7581-4676-955E-4377FC348B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-1" r="3550" b="1597"/>
          <a:stretch/>
        </p:blipFill>
        <p:spPr bwMode="auto">
          <a:xfrm>
            <a:off x="2437238" y="-39787"/>
            <a:ext cx="5523723" cy="68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D00C4F-D1F1-4E66-AAE2-DA0A34AF7A37}"/>
              </a:ext>
            </a:extLst>
          </p:cNvPr>
          <p:cNvSpPr/>
          <p:nvPr/>
        </p:nvSpPr>
        <p:spPr>
          <a:xfrm>
            <a:off x="5956820" y="-39788"/>
            <a:ext cx="1987420" cy="13775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AB5D1A-5AB1-4F26-A7B1-9F3200A1E105}"/>
              </a:ext>
            </a:extLst>
          </p:cNvPr>
          <p:cNvSpPr/>
          <p:nvPr/>
        </p:nvSpPr>
        <p:spPr>
          <a:xfrm>
            <a:off x="2437238" y="39087"/>
            <a:ext cx="1987420" cy="1166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EDD695-A916-4FBD-A221-E60CA5683581}"/>
              </a:ext>
            </a:extLst>
          </p:cNvPr>
          <p:cNvSpPr/>
          <p:nvPr/>
        </p:nvSpPr>
        <p:spPr>
          <a:xfrm>
            <a:off x="2724539" y="2103437"/>
            <a:ext cx="1007706" cy="13255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B23F18-2FCE-4A90-8E49-180CBBB51019}"/>
              </a:ext>
            </a:extLst>
          </p:cNvPr>
          <p:cNvSpPr/>
          <p:nvPr/>
        </p:nvSpPr>
        <p:spPr>
          <a:xfrm>
            <a:off x="2505269" y="5384229"/>
            <a:ext cx="1446245" cy="8024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1C2E4-12BB-4C4B-A17D-4F45A55EB443}"/>
              </a:ext>
            </a:extLst>
          </p:cNvPr>
          <p:cNvSpPr/>
          <p:nvPr/>
        </p:nvSpPr>
        <p:spPr>
          <a:xfrm>
            <a:off x="4661811" y="6379336"/>
            <a:ext cx="1074576" cy="4385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C06D41-77C7-4D40-9077-21B08C3341CA}"/>
              </a:ext>
            </a:extLst>
          </p:cNvPr>
          <p:cNvSpPr/>
          <p:nvPr/>
        </p:nvSpPr>
        <p:spPr>
          <a:xfrm>
            <a:off x="6627850" y="5858309"/>
            <a:ext cx="1074576" cy="5210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C5A1C0-142E-4AFC-9474-5707056F4672}"/>
              </a:ext>
            </a:extLst>
          </p:cNvPr>
          <p:cNvSpPr/>
          <p:nvPr/>
        </p:nvSpPr>
        <p:spPr>
          <a:xfrm>
            <a:off x="6627849" y="3310569"/>
            <a:ext cx="1198982" cy="5733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A0572DD-978E-417F-9B4C-F6B54F10FE1F}"/>
              </a:ext>
            </a:extLst>
          </p:cNvPr>
          <p:cNvSpPr/>
          <p:nvPr/>
        </p:nvSpPr>
        <p:spPr>
          <a:xfrm rot="20743254">
            <a:off x="5166332" y="1819280"/>
            <a:ext cx="1116410" cy="51077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41254C-C895-4DD9-B389-30F2617BF230}"/>
              </a:ext>
            </a:extLst>
          </p:cNvPr>
          <p:cNvSpPr/>
          <p:nvPr/>
        </p:nvSpPr>
        <p:spPr>
          <a:xfrm rot="1043276">
            <a:off x="4659128" y="1862243"/>
            <a:ext cx="922917" cy="42485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0358F1-9D4C-432B-B54E-AF33C014C739}"/>
              </a:ext>
            </a:extLst>
          </p:cNvPr>
          <p:cNvSpPr/>
          <p:nvPr/>
        </p:nvSpPr>
        <p:spPr>
          <a:xfrm>
            <a:off x="6869664" y="6313920"/>
            <a:ext cx="1074576" cy="5210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2E341-FFAB-401D-91FE-EF1233C13991}"/>
              </a:ext>
            </a:extLst>
          </p:cNvPr>
          <p:cNvSpPr txBox="1"/>
          <p:nvPr/>
        </p:nvSpPr>
        <p:spPr>
          <a:xfrm>
            <a:off x="6627849" y="3324472"/>
            <a:ext cx="119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DAY 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6F7E3B-F2B4-4927-8B8B-16D6E5A5D312}"/>
              </a:ext>
            </a:extLst>
          </p:cNvPr>
          <p:cNvSpPr txBox="1"/>
          <p:nvPr/>
        </p:nvSpPr>
        <p:spPr>
          <a:xfrm>
            <a:off x="6562342" y="5859860"/>
            <a:ext cx="119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DAY 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65B933-D40F-4F6A-A702-13D6B83256C7}"/>
              </a:ext>
            </a:extLst>
          </p:cNvPr>
          <p:cNvSpPr txBox="1"/>
          <p:nvPr/>
        </p:nvSpPr>
        <p:spPr>
          <a:xfrm>
            <a:off x="4641604" y="6369300"/>
            <a:ext cx="119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DAY 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D462E1-7BB0-4C2A-9575-1FCBFFE7165C}"/>
              </a:ext>
            </a:extLst>
          </p:cNvPr>
          <p:cNvSpPr txBox="1"/>
          <p:nvPr/>
        </p:nvSpPr>
        <p:spPr>
          <a:xfrm>
            <a:off x="2724539" y="5481519"/>
            <a:ext cx="119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DAY 20</a:t>
            </a:r>
          </a:p>
        </p:txBody>
      </p:sp>
    </p:spTree>
    <p:extLst>
      <p:ext uri="{BB962C8B-B14F-4D97-AF65-F5344CB8AC3E}">
        <p14:creationId xmlns:p14="http://schemas.microsoft.com/office/powerpoint/2010/main" val="2065613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7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Egg Anatomy!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397" y="1359940"/>
            <a:ext cx="6003170" cy="4726500"/>
          </a:xfrm>
        </p:spPr>
        <p:txBody>
          <a:bodyPr>
            <a:normAutofit lnSpcReduction="10000"/>
          </a:bodyPr>
          <a:lstStyle/>
          <a:p>
            <a:r>
              <a:rPr lang="en-US" sz="1900" b="1" dirty="0"/>
              <a:t>Shell</a:t>
            </a:r>
            <a:r>
              <a:rPr lang="en-US" sz="1900" dirty="0"/>
              <a:t>: Outside protective layer of the egg.  Shell color does not effect the nutrition, quality, or flavor of the egg. </a:t>
            </a:r>
          </a:p>
          <a:p>
            <a:r>
              <a:rPr lang="en-US" sz="1900" b="1" dirty="0"/>
              <a:t>Shell Membranes</a:t>
            </a:r>
            <a:r>
              <a:rPr lang="en-US" sz="1900" dirty="0"/>
              <a:t>: Inner and Outer membranes help protect the egg.</a:t>
            </a:r>
          </a:p>
          <a:p>
            <a:r>
              <a:rPr lang="en-US" sz="1900" b="1" dirty="0"/>
              <a:t>Air Cell</a:t>
            </a:r>
            <a:r>
              <a:rPr lang="en-US" sz="1900" dirty="0"/>
              <a:t>: Found at the large end of the egg.  As eggs age, the air cell grows larger.</a:t>
            </a:r>
          </a:p>
          <a:p>
            <a:r>
              <a:rPr lang="en-US" sz="1900" b="1" dirty="0"/>
              <a:t>Albumen</a:t>
            </a:r>
            <a:r>
              <a:rPr lang="en-US" sz="1900" dirty="0"/>
              <a:t>: The clear “white” of an egg that is mostly water.  It provides food and water for a growing chick.</a:t>
            </a:r>
          </a:p>
          <a:p>
            <a:r>
              <a:rPr lang="en-US" sz="1900" b="1" dirty="0"/>
              <a:t>Chalazae </a:t>
            </a:r>
            <a:r>
              <a:rPr lang="en-US" sz="1900" dirty="0"/>
              <a:t>(</a:t>
            </a:r>
            <a:r>
              <a:rPr lang="en-US" sz="1900" dirty="0" err="1"/>
              <a:t>kuh</a:t>
            </a:r>
            <a:r>
              <a:rPr lang="en-US" sz="1900" dirty="0"/>
              <a:t>-lay-zee): Strands that anchor the yolk in the center of the egg.</a:t>
            </a:r>
          </a:p>
          <a:p>
            <a:r>
              <a:rPr lang="en-US" sz="1900" b="1" dirty="0"/>
              <a:t>Yolk</a:t>
            </a:r>
            <a:r>
              <a:rPr lang="en-US" sz="1900" dirty="0"/>
              <a:t>: The “yellow” of the egg and makes up 1/3 of the egg’s weight.  Can vary in color from light to dark depending on the hen’s diet.  Also provides food to the growing chick.</a:t>
            </a:r>
          </a:p>
          <a:p>
            <a:r>
              <a:rPr lang="en-US" sz="1900" b="1" dirty="0"/>
              <a:t>Germ Spot or Disk: </a:t>
            </a:r>
            <a:r>
              <a:rPr lang="en-US" sz="1900" dirty="0"/>
              <a:t>White spot on the yolk where the embryo can begin to develop.</a:t>
            </a:r>
            <a:endParaRPr lang="en-US" sz="1900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94" y="-1882"/>
            <a:ext cx="1992106" cy="1541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207" y="6526632"/>
            <a:ext cx="5884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https://s-media-cache-ak0.pinimg.com/564x/9c/08/8d/9c088d7de54b24965bd3363d6e5d3426.jpg</a:t>
            </a:r>
          </a:p>
        </p:txBody>
      </p:sp>
      <p:pic>
        <p:nvPicPr>
          <p:cNvPr id="3074" name="Picture 2" descr="Image result for egg parts">
            <a:extLst>
              <a:ext uri="{FF2B5EF4-FFF2-40B4-BE49-F238E27FC236}">
                <a16:creationId xmlns:a16="http://schemas.microsoft.com/office/drawing/2014/main" id="{F0B9BEC7-668C-428B-AD6A-3E7F719B7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7" y="1359940"/>
            <a:ext cx="3786197" cy="41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305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Candling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Using a light to see inside of an egg.</a:t>
            </a:r>
          </a:p>
          <a:p>
            <a:r>
              <a:rPr lang="en-US" sz="3600" dirty="0"/>
              <a:t>Used to determine the quality and freshness of the egg, or to see if it is fertilized.</a:t>
            </a:r>
          </a:p>
          <a:p>
            <a:r>
              <a:rPr lang="en-US" sz="3600" dirty="0"/>
              <a:t>What to look for:</a:t>
            </a:r>
          </a:p>
          <a:p>
            <a:pPr lvl="1"/>
            <a:r>
              <a:rPr lang="en-US" sz="3200" dirty="0"/>
              <a:t>Size of the air cell</a:t>
            </a:r>
          </a:p>
          <a:p>
            <a:pPr lvl="1"/>
            <a:r>
              <a:rPr lang="en-US" sz="3200" dirty="0"/>
              <a:t>Yolk</a:t>
            </a:r>
          </a:p>
          <a:p>
            <a:pPr lvl="1"/>
            <a:r>
              <a:rPr lang="en-US" sz="3200" dirty="0"/>
              <a:t>Blood spots or defects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7763">
            <a:off x="2751056" y="200153"/>
            <a:ext cx="1290241" cy="1947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7064D8-5F65-44FD-9CE8-74D558F11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42835" y="3440099"/>
            <a:ext cx="3146316" cy="2736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EC4DD4-6F28-4C6F-9941-F9C590383F5B}"/>
              </a:ext>
            </a:extLst>
          </p:cNvPr>
          <p:cNvSpPr txBox="1"/>
          <p:nvPr/>
        </p:nvSpPr>
        <p:spPr>
          <a:xfrm>
            <a:off x="4624134" y="6510313"/>
            <a:ext cx="31270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pets.stackexchange.com/questions/18745/are-my-cockatiels-eggs-viabl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72253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45EDA24AD6C4FA9CE545E4EF6E1AC" ma:contentTypeVersion="0" ma:contentTypeDescription="Create a new document." ma:contentTypeScope="" ma:versionID="9a46575f916396789ce679f80fd29ee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8BB766-6D05-4858-AC2C-F8B54B48FCA3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D9068EF-F5E5-4D75-A26D-BAC895BE27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B8793E5-0C9C-44ED-B439-E23CC4CDE4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11668</TotalTime>
  <Words>527</Words>
  <Application>Microsoft Office PowerPoint</Application>
  <PresentationFormat>Widescreen</PresentationFormat>
  <Paragraphs>61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Let’s Learn About Chickens!</vt:lpstr>
      <vt:lpstr>Fun Facts!</vt:lpstr>
      <vt:lpstr>Popular Breeds of Chickens</vt:lpstr>
      <vt:lpstr>PowerPoint Presentation</vt:lpstr>
      <vt:lpstr>All About Eggs</vt:lpstr>
      <vt:lpstr>How long to hatch?</vt:lpstr>
      <vt:lpstr>PowerPoint Presentation</vt:lpstr>
      <vt:lpstr>Egg Anatomy!</vt:lpstr>
      <vt:lpstr>Candling</vt:lpstr>
      <vt:lpstr>Egg Quality</vt:lpstr>
      <vt:lpstr>Broken-out Quality</vt:lpstr>
      <vt:lpstr>References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Learn About Chickens!</dc:title>
  <dc:creator>Swart, James William</dc:creator>
  <cp:lastModifiedBy>Courtney Nordan</cp:lastModifiedBy>
  <cp:revision>22</cp:revision>
  <dcterms:created xsi:type="dcterms:W3CDTF">2016-09-15T18:18:34Z</dcterms:created>
  <dcterms:modified xsi:type="dcterms:W3CDTF">2020-03-17T15:30:04Z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0x010100A2445EDA24AD6C4FA9CE545E4EF6E1AC</vt:lpwstr>
  </property>
</Properties>
</file>