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CBD85F0-9CC5-DF42-9CF8-3E31DC01FE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63DA59D-59D2-F04D-8012-0055992F09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881952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COMMON GARDEN WEEDS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0754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38314"/>
            <a:ext cx="7024744" cy="853112"/>
          </a:xfrm>
        </p:spPr>
        <p:txBody>
          <a:bodyPr/>
          <a:lstStyle/>
          <a:p>
            <a:pPr algn="ctr"/>
            <a:r>
              <a:rPr lang="en-US" dirty="0" smtClean="0"/>
              <a:t>PURSLANE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919" r="-44919"/>
          <a:stretch>
            <a:fillRect/>
          </a:stretch>
        </p:blipFill>
        <p:spPr>
          <a:xfrm>
            <a:off x="1042988" y="1881188"/>
            <a:ext cx="6777037" cy="4227512"/>
          </a:xfrm>
        </p:spPr>
      </p:pic>
    </p:spTree>
    <p:extLst>
      <p:ext uri="{BB962C8B-B14F-4D97-AF65-F5344CB8AC3E}">
        <p14:creationId xmlns:p14="http://schemas.microsoft.com/office/powerpoint/2010/main" val="59536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464"/>
            <a:ext cx="7024744" cy="804887"/>
          </a:xfrm>
        </p:spPr>
        <p:txBody>
          <a:bodyPr/>
          <a:lstStyle/>
          <a:p>
            <a:pPr algn="ctr"/>
            <a:r>
              <a:rPr lang="en-US" dirty="0" smtClean="0"/>
              <a:t>PIGWEED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794" r="-42794"/>
          <a:stretch>
            <a:fillRect/>
          </a:stretch>
        </p:blipFill>
        <p:spPr>
          <a:xfrm>
            <a:off x="1042988" y="1847850"/>
            <a:ext cx="6777037" cy="4324350"/>
          </a:xfrm>
        </p:spPr>
      </p:pic>
    </p:spTree>
    <p:extLst>
      <p:ext uri="{BB962C8B-B14F-4D97-AF65-F5344CB8AC3E}">
        <p14:creationId xmlns:p14="http://schemas.microsoft.com/office/powerpoint/2010/main" val="314803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803749"/>
            <a:ext cx="7024744" cy="820363"/>
          </a:xfrm>
        </p:spPr>
        <p:txBody>
          <a:bodyPr/>
          <a:lstStyle/>
          <a:p>
            <a:pPr algn="ctr"/>
            <a:r>
              <a:rPr lang="en-US" dirty="0" smtClean="0"/>
              <a:t>DANDELION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-45349" r="-45349"/>
          <a:stretch>
            <a:fillRect/>
          </a:stretch>
        </p:blipFill>
        <p:spPr>
          <a:xfrm>
            <a:off x="1042988" y="1832988"/>
            <a:ext cx="6777037" cy="4208462"/>
          </a:xfrm>
        </p:spPr>
      </p:pic>
    </p:spTree>
    <p:extLst>
      <p:ext uri="{BB962C8B-B14F-4D97-AF65-F5344CB8AC3E}">
        <p14:creationId xmlns:p14="http://schemas.microsoft.com/office/powerpoint/2010/main" val="276198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18689"/>
            <a:ext cx="7024744" cy="917412"/>
          </a:xfrm>
        </p:spPr>
        <p:txBody>
          <a:bodyPr/>
          <a:lstStyle/>
          <a:p>
            <a:pPr algn="ctr"/>
            <a:r>
              <a:rPr lang="en-US" dirty="0" smtClean="0"/>
              <a:t>CARPETWEED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2420" r="-42420"/>
          <a:stretch>
            <a:fillRect/>
          </a:stretch>
        </p:blipFill>
        <p:spPr>
          <a:xfrm>
            <a:off x="1042988" y="1847850"/>
            <a:ext cx="6777037" cy="4341813"/>
          </a:xfrm>
        </p:spPr>
      </p:pic>
    </p:spTree>
    <p:extLst>
      <p:ext uri="{BB962C8B-B14F-4D97-AF65-F5344CB8AC3E}">
        <p14:creationId xmlns:p14="http://schemas.microsoft.com/office/powerpoint/2010/main" val="24377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82990"/>
            <a:ext cx="7024744" cy="820962"/>
          </a:xfrm>
        </p:spPr>
        <p:txBody>
          <a:bodyPr/>
          <a:lstStyle/>
          <a:p>
            <a:pPr algn="ctr"/>
            <a:r>
              <a:rPr lang="en-US" dirty="0" smtClean="0"/>
              <a:t>CRABGRASS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511" r="-9511"/>
          <a:stretch>
            <a:fillRect/>
          </a:stretch>
        </p:blipFill>
        <p:spPr>
          <a:xfrm>
            <a:off x="1042988" y="1847850"/>
            <a:ext cx="6777037" cy="4405313"/>
          </a:xfrm>
        </p:spPr>
      </p:pic>
    </p:spTree>
    <p:extLst>
      <p:ext uri="{BB962C8B-B14F-4D97-AF65-F5344CB8AC3E}">
        <p14:creationId xmlns:p14="http://schemas.microsoft.com/office/powerpoint/2010/main" val="358553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4764"/>
            <a:ext cx="7024744" cy="885262"/>
          </a:xfrm>
        </p:spPr>
        <p:txBody>
          <a:bodyPr/>
          <a:lstStyle/>
          <a:p>
            <a:pPr algn="ctr"/>
            <a:r>
              <a:rPr lang="en-US" dirty="0" smtClean="0"/>
              <a:t>POISON IVY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862" r="-43862"/>
          <a:stretch>
            <a:fillRect/>
          </a:stretch>
        </p:blipFill>
        <p:spPr>
          <a:xfrm>
            <a:off x="1042988" y="2009775"/>
            <a:ext cx="6777037" cy="4275138"/>
          </a:xfrm>
        </p:spPr>
      </p:pic>
    </p:spTree>
    <p:extLst>
      <p:ext uri="{BB962C8B-B14F-4D97-AF65-F5344CB8AC3E}">
        <p14:creationId xmlns:p14="http://schemas.microsoft.com/office/powerpoint/2010/main" val="46005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66914"/>
            <a:ext cx="7024744" cy="885262"/>
          </a:xfrm>
        </p:spPr>
        <p:txBody>
          <a:bodyPr/>
          <a:lstStyle/>
          <a:p>
            <a:pPr algn="ctr"/>
            <a:r>
              <a:rPr lang="en-US" dirty="0" smtClean="0"/>
              <a:t>PRICKLY LETTUCE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989" r="-19989"/>
          <a:stretch>
            <a:fillRect/>
          </a:stretch>
        </p:blipFill>
        <p:spPr>
          <a:xfrm>
            <a:off x="1043490" y="2050638"/>
            <a:ext cx="6777037" cy="4010025"/>
          </a:xfrm>
        </p:spPr>
      </p:pic>
    </p:spTree>
    <p:extLst>
      <p:ext uri="{BB962C8B-B14F-4D97-AF65-F5344CB8AC3E}">
        <p14:creationId xmlns:p14="http://schemas.microsoft.com/office/powerpoint/2010/main" val="322286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86539"/>
            <a:ext cx="7024744" cy="949562"/>
          </a:xfrm>
        </p:spPr>
        <p:txBody>
          <a:bodyPr/>
          <a:lstStyle/>
          <a:p>
            <a:pPr algn="ctr"/>
            <a:r>
              <a:rPr lang="en-US" dirty="0" smtClean="0"/>
              <a:t>COCKLEBUR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001" r="-46001"/>
          <a:stretch>
            <a:fillRect/>
          </a:stretch>
        </p:blipFill>
        <p:spPr>
          <a:xfrm>
            <a:off x="1042988" y="2025650"/>
            <a:ext cx="6777037" cy="4179888"/>
          </a:xfrm>
        </p:spPr>
      </p:pic>
    </p:spTree>
    <p:extLst>
      <p:ext uri="{BB962C8B-B14F-4D97-AF65-F5344CB8AC3E}">
        <p14:creationId xmlns:p14="http://schemas.microsoft.com/office/powerpoint/2010/main" val="153539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4764"/>
            <a:ext cx="7024744" cy="869187"/>
          </a:xfrm>
        </p:spPr>
        <p:txBody>
          <a:bodyPr/>
          <a:lstStyle/>
          <a:p>
            <a:pPr algn="ctr"/>
            <a:r>
              <a:rPr lang="en-US" dirty="0" smtClean="0"/>
              <a:t>LAMBSQUARTERS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4608" r="-14608"/>
          <a:stretch>
            <a:fillRect/>
          </a:stretch>
        </p:blipFill>
        <p:spPr>
          <a:xfrm>
            <a:off x="1042988" y="1993900"/>
            <a:ext cx="6777037" cy="4195763"/>
          </a:xfrm>
        </p:spPr>
      </p:pic>
    </p:spTree>
    <p:extLst>
      <p:ext uri="{BB962C8B-B14F-4D97-AF65-F5344CB8AC3E}">
        <p14:creationId xmlns:p14="http://schemas.microsoft.com/office/powerpoint/2010/main" val="100699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22239"/>
            <a:ext cx="7024744" cy="869187"/>
          </a:xfrm>
        </p:spPr>
        <p:txBody>
          <a:bodyPr/>
          <a:lstStyle/>
          <a:p>
            <a:pPr algn="ctr"/>
            <a:r>
              <a:rPr lang="en-US" dirty="0" smtClean="0"/>
              <a:t>RAGWEED	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637" r="-45637"/>
          <a:stretch>
            <a:fillRect/>
          </a:stretch>
        </p:blipFill>
        <p:spPr>
          <a:xfrm>
            <a:off x="1042988" y="1928813"/>
            <a:ext cx="6777037" cy="4195762"/>
          </a:xfrm>
        </p:spPr>
      </p:pic>
    </p:spTree>
    <p:extLst>
      <p:ext uri="{BB962C8B-B14F-4D97-AF65-F5344CB8AC3E}">
        <p14:creationId xmlns:p14="http://schemas.microsoft.com/office/powerpoint/2010/main" val="24563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23</TotalTime>
  <Words>15</Words>
  <Application>Microsoft Macintosh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COMMON GARDEN WEEDS</vt:lpstr>
      <vt:lpstr>DANDELION</vt:lpstr>
      <vt:lpstr>CARPETWEED</vt:lpstr>
      <vt:lpstr>CRABGRASS</vt:lpstr>
      <vt:lpstr>POISON IVY</vt:lpstr>
      <vt:lpstr>PRICKLY LETTUCE</vt:lpstr>
      <vt:lpstr>COCKLEBUR</vt:lpstr>
      <vt:lpstr>LAMBSQUARTERS</vt:lpstr>
      <vt:lpstr>RAGWEED  </vt:lpstr>
      <vt:lpstr>PURSLANE </vt:lpstr>
      <vt:lpstr>PIGWEED</vt:lpstr>
    </vt:vector>
  </TitlesOfParts>
  <Company>rosemary.gay@gmail.com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GARDEN WEEDS</dc:title>
  <dc:creator>Rosemary Gay</dc:creator>
  <cp:lastModifiedBy>Rosemary Gay</cp:lastModifiedBy>
  <cp:revision>3</cp:revision>
  <dcterms:created xsi:type="dcterms:W3CDTF">2014-05-12T18:57:33Z</dcterms:created>
  <dcterms:modified xsi:type="dcterms:W3CDTF">2014-05-12T19:21:06Z</dcterms:modified>
</cp:coreProperties>
</file>